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Wet-on-kavu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Ongeza rangi kwenye brashi yako, na uiongeze kwenye karatasi kavu, kama kawaida.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Changanya rangi tofauti wakati unafanya kazi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na dashi)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Ongeza rangi kwenye karatasi kavu kwa kutumia dabu na viboko vifupi vya brashi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Changanya rangi tofauti wakati unafanya kazi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Mbinu za msingi za Watercolor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Mistari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Ongeza rangi kwenye karatasi kavu kwa kutumia mistari minene/nyembamba na mifupi/ndefu.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Changanya rangi tofauti wakati unafanya kazi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Mafuriko (kwa ulaini)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Rangi sanduku kwa uangalifu na haraka na safu ya maji safiKisha ongeza rangi na laini kidogo.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Wet-on-mvua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Weka chini eneo la rangi ya mvua, na kisha ongeza maeneo ya rangi tofauti kabla ya kukauka.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Brashi kavu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Tumia karatasi chakavu au taulo ya karatasi kupata rangi ya ziada kutoka kwa brashi yako, kisha tengeneza mistari mikwaruzo kwenye karatasi kavu.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Changanya rangi tofauti wakati unafanya kazi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Mbinu za Watercolor misingi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